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23807B-0B9A-48AE-A1CB-8CAF368B0A69}" v="2" dt="2023-06-06T06:43:17.4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2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D23807B-0B9A-48AE-A1CB-8CAF368B0A69}"/>
    <pc:docChg chg="modSld">
      <pc:chgData name="Narelle Wheaton" userId="6e1b2b30-480e-4f91-806b-6735d5b9e446" providerId="ADAL" clId="{BD23807B-0B9A-48AE-A1CB-8CAF368B0A69}" dt="2023-06-06T06:43:17.437" v="1" actId="20577"/>
      <pc:docMkLst>
        <pc:docMk/>
      </pc:docMkLst>
      <pc:sldChg chg="modSp">
        <pc:chgData name="Narelle Wheaton" userId="6e1b2b30-480e-4f91-806b-6735d5b9e446" providerId="ADAL" clId="{BD23807B-0B9A-48AE-A1CB-8CAF368B0A69}" dt="2023-06-06T06:43:11.912" v="0" actId="207"/>
        <pc:sldMkLst>
          <pc:docMk/>
          <pc:sldMk cId="0" sldId="256"/>
        </pc:sldMkLst>
        <pc:spChg chg="mod">
          <ac:chgData name="Narelle Wheaton" userId="6e1b2b30-480e-4f91-806b-6735d5b9e446" providerId="ADAL" clId="{BD23807B-0B9A-48AE-A1CB-8CAF368B0A69}" dt="2023-06-06T06:43:11.912" v="0" actId="207"/>
          <ac:spMkLst>
            <pc:docMk/>
            <pc:sldMk cId="0" sldId="256"/>
            <ac:spMk id="2051" creationId="{2B7043A3-7019-0480-D71A-44A937A600F0}"/>
          </ac:spMkLst>
        </pc:spChg>
      </pc:sldChg>
      <pc:sldChg chg="modSp">
        <pc:chgData name="Narelle Wheaton" userId="6e1b2b30-480e-4f91-806b-6735d5b9e446" providerId="ADAL" clId="{BD23807B-0B9A-48AE-A1CB-8CAF368B0A69}" dt="2023-06-06T06:43:11.912" v="0" actId="207"/>
        <pc:sldMkLst>
          <pc:docMk/>
          <pc:sldMk cId="0" sldId="257"/>
        </pc:sldMkLst>
        <pc:spChg chg="mod">
          <ac:chgData name="Narelle Wheaton" userId="6e1b2b30-480e-4f91-806b-6735d5b9e446" providerId="ADAL" clId="{BD23807B-0B9A-48AE-A1CB-8CAF368B0A69}" dt="2023-06-06T06:43:11.912" v="0" actId="207"/>
          <ac:spMkLst>
            <pc:docMk/>
            <pc:sldMk cId="0" sldId="257"/>
            <ac:spMk id="3074" creationId="{EB87595E-6FA8-6F33-DEB0-543AFC05F5FE}"/>
          </ac:spMkLst>
        </pc:spChg>
      </pc:sldChg>
      <pc:sldChg chg="modSp">
        <pc:chgData name="Narelle Wheaton" userId="6e1b2b30-480e-4f91-806b-6735d5b9e446" providerId="ADAL" clId="{BD23807B-0B9A-48AE-A1CB-8CAF368B0A69}" dt="2023-06-06T06:43:17.437" v="1" actId="20577"/>
        <pc:sldMkLst>
          <pc:docMk/>
          <pc:sldMk cId="0" sldId="260"/>
        </pc:sldMkLst>
        <pc:spChg chg="mod">
          <ac:chgData name="Narelle Wheaton" userId="6e1b2b30-480e-4f91-806b-6735d5b9e446" providerId="ADAL" clId="{BD23807B-0B9A-48AE-A1CB-8CAF368B0A69}" dt="2023-06-06T06:43:17.437" v="1" actId="20577"/>
          <ac:spMkLst>
            <pc:docMk/>
            <pc:sldMk cId="0" sldId="260"/>
            <ac:spMk id="6146" creationId="{497D24B0-C8C5-D45A-7D50-8EF560E8F95D}"/>
          </ac:spMkLst>
        </pc:spChg>
      </pc:sldChg>
      <pc:sldChg chg="modSp">
        <pc:chgData name="Narelle Wheaton" userId="6e1b2b30-480e-4f91-806b-6735d5b9e446" providerId="ADAL" clId="{BD23807B-0B9A-48AE-A1CB-8CAF368B0A69}" dt="2023-06-06T06:43:11.912" v="0" actId="207"/>
        <pc:sldMkLst>
          <pc:docMk/>
          <pc:sldMk cId="0" sldId="261"/>
        </pc:sldMkLst>
        <pc:spChg chg="mod">
          <ac:chgData name="Narelle Wheaton" userId="6e1b2b30-480e-4f91-806b-6735d5b9e446" providerId="ADAL" clId="{BD23807B-0B9A-48AE-A1CB-8CAF368B0A69}" dt="2023-06-06T06:43:11.912" v="0" actId="207"/>
          <ac:spMkLst>
            <pc:docMk/>
            <pc:sldMk cId="0" sldId="261"/>
            <ac:spMk id="4098" creationId="{06D7F5AC-E78C-6BF5-4A51-EC5FFE3914A7}"/>
          </ac:spMkLst>
        </pc:spChg>
      </pc:sldChg>
      <pc:sldChg chg="modSp">
        <pc:chgData name="Narelle Wheaton" userId="6e1b2b30-480e-4f91-806b-6735d5b9e446" providerId="ADAL" clId="{BD23807B-0B9A-48AE-A1CB-8CAF368B0A69}" dt="2023-06-06T06:43:11.912" v="0" actId="207"/>
        <pc:sldMkLst>
          <pc:docMk/>
          <pc:sldMk cId="2695612403" sldId="264"/>
        </pc:sldMkLst>
        <pc:spChg chg="mod">
          <ac:chgData name="Narelle Wheaton" userId="6e1b2b30-480e-4f91-806b-6735d5b9e446" providerId="ADAL" clId="{BD23807B-0B9A-48AE-A1CB-8CAF368B0A69}" dt="2023-06-06T06:43:11.912" v="0" actId="207"/>
          <ac:spMkLst>
            <pc:docMk/>
            <pc:sldMk cId="2695612403" sldId="264"/>
            <ac:spMk id="3074" creationId="{EB87595E-6FA8-6F33-DEB0-543AFC05F5FE}"/>
          </ac:spMkLst>
        </pc:spChg>
      </pc:sldChg>
      <pc:sldChg chg="modSp">
        <pc:chgData name="Narelle Wheaton" userId="6e1b2b30-480e-4f91-806b-6735d5b9e446" providerId="ADAL" clId="{BD23807B-0B9A-48AE-A1CB-8CAF368B0A69}" dt="2023-06-06T06:43:11.912" v="0" actId="207"/>
        <pc:sldMkLst>
          <pc:docMk/>
          <pc:sldMk cId="349403969" sldId="265"/>
        </pc:sldMkLst>
        <pc:spChg chg="mod">
          <ac:chgData name="Narelle Wheaton" userId="6e1b2b30-480e-4f91-806b-6735d5b9e446" providerId="ADAL" clId="{BD23807B-0B9A-48AE-A1CB-8CAF368B0A69}" dt="2023-06-06T06:43:11.912" v="0" actId="207"/>
          <ac:spMkLst>
            <pc:docMk/>
            <pc:sldMk cId="349403969" sldId="265"/>
            <ac:spMk id="3074" creationId="{EB87595E-6FA8-6F33-DEB0-543AFC05F5F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69471-7AF6-735C-B5D8-6D3CAF780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C1900-AB3C-43AC-B06F-161A61BE84B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D47DF-2F66-7DAC-E11F-E59F9CC3A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5C388-57A1-2AC0-B901-4AEDED9AC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31540-2F39-4996-ADBA-078D08A9EF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5019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1C006-8B25-9F72-D0F9-76551C63E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E2885-9155-461C-B8D5-79C77843C2F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3C31A-FCF4-1873-D12F-91161FC86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71941-D622-6397-9641-D926A3898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4A58D-FD0B-42C0-84B4-349DF4F49A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1908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44DC5-3A59-6B49-8923-A968FF227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F346-8FCC-448C-B602-81602A739FB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34589-1510-392B-B0B7-0910DF08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44BD4-4B1A-3AF6-62B0-A13A40A04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7F081-A513-4AA3-AD0E-68901A0533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793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F826E-BED6-FF60-5FA4-A2227836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6A44-2C3D-4450-8AFC-BFBBDB68B10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ED9D7-6AAE-26F1-A698-6925A3D1B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E982F-AA53-59BF-7BAE-3106548F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9467F-3975-44E6-8AEE-80821F2F68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7739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C7644-F615-1CB1-547D-3768DE127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302DA-A69D-43C8-8011-C06B0ACD402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0B14B-059C-3795-146A-BD44D2E00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A6A43-027F-6FC6-D131-AAE3C8A7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9A746-6808-4B30-8076-C57E6FD53D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6420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001058-A60D-CAC0-9A2F-455E89768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C134F-F729-403A-A504-1978A8B6E9E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0374BF-6250-5D51-CCBA-4799A182B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5E3FDE-06F6-B62A-A440-86BC41B04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02A0F-B1F3-41CD-A5AF-C7F27574DA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51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A991F95-3B2B-8F3E-92CF-E07D2E17C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8F219-477A-4BCE-B06F-13523859A35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8B75580-BC71-7A66-CC70-9C84E989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B3AB4F-8163-D57A-F2B7-582AD7534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BE466-AD57-476B-89DE-F391209FFC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714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F6BC2D5-0887-6B91-0DF5-1AF9B69A3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0759B-7412-44D9-A14A-5147F7EAF3E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C221244-B0D1-90F6-65AE-2F2F3ED65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CCE959-5E80-F39F-440F-A528D8F7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B22E0-51FF-4162-93DE-476B17E04C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9849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20DBBE-4928-FB26-C075-0235A2985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83CEA-DBBD-4822-B23D-B8FD3411DB9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485EF15-0FC5-2811-747E-E86398EB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102F4D-C138-81D9-58E8-0EB159EF9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21B3-BF8D-4DB1-8689-74E6E343A3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6628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901148-B6E5-2380-AAB1-2120D889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84342-5245-4670-B5C9-CA67F0DE3FB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D27146-57B7-3D6C-EE7C-3486E6067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A91763-BDCD-EDD8-AA3C-27924B71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E0194-BC10-4F8E-A144-412726DA0C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03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B04B41-C9F5-9D31-1C5A-BBFF1A0AB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8ECCE-F289-4903-BD5A-743C13B494B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7EBBC8-3A10-E0FB-DF4A-5888924EC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690440-BD09-7C7C-75C1-BE391F542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9E51-4B29-4471-803D-64011713ED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593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958B9DA-D490-FEB2-3EA5-A6675C3552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F51EF16-48B9-EE9E-F3A8-8B81451212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CACB1-BE82-1CEE-53A8-B7DBF4DE5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291BD-E640-4C15-9BAE-FED204544F0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9D0FD-2C7B-F0CF-4163-41D11548D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22434F-E3DD-4AEE-7D66-17CEE981A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6ED8E6A-3C44-4269-AD37-236EA310F4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2B7043A3-7019-0480-D71A-44A937A60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460" y="1052736"/>
            <a:ext cx="9721080" cy="475252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in the morning,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seeds of kindness,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in the noontide and the dewy eves;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Waiting for the harvest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the time of reaping,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B87595E-6FA8-6F33-DEB0-543AFC05F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354" y="1881187"/>
            <a:ext cx="8713291" cy="30956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</a:t>
            </a:r>
            <a:r>
              <a:rPr lang="en-AU" altLang="en-US" dirty="0">
                <a:solidFill>
                  <a:srgbClr val="FFFFFF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06D7F5AC-E78C-6BF5-4A51-EC5FFE3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3290" y="656642"/>
            <a:ext cx="9325420" cy="554471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rgbClr val="FFFFFF"/>
                </a:solidFill>
              </a:rPr>
              <a:t>Verse 2.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in the sunshine,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in the shadows,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Fearing neither clouds nor winter's chilling breeze,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By and by the harvest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and the labour ended,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B87595E-6FA8-6F33-DEB0-543AFC05F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354" y="1881187"/>
            <a:ext cx="8713291" cy="30956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</a:t>
            </a:r>
            <a:r>
              <a:rPr lang="en-AU" altLang="en-US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5612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497D24B0-C8C5-D45A-7D50-8EF560E8F9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7" y="957341"/>
            <a:ext cx="10512425" cy="494665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rgbClr val="FFFFFF"/>
                </a:solidFill>
              </a:rPr>
              <a:t>Verse 3.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Go then, though with weeping,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sowing for the Master,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Though the loss sustained our spirit often grieves;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When our labour's over,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he will bid us welcome;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sheaves.</a:t>
            </a:r>
            <a:endParaRPr lang="en-AU" altLang="en-US" sz="4000" i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B87595E-6FA8-6F33-DEB0-543AFC05F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9354" y="1881187"/>
            <a:ext cx="8713291" cy="30956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dirty="0">
                <a:solidFill>
                  <a:srgbClr val="FFFFFF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We shall come rejoicing, 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rgbClr val="FFFFFF"/>
                </a:solidFill>
              </a:rPr>
              <a:t>bringing in the sheaves</a:t>
            </a:r>
            <a:r>
              <a:rPr lang="en-AU" altLang="en-US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0A8E076-1C6F-B115-D9E2-C7E937405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877272"/>
            <a:ext cx="446087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CCLI Song # 3110779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Knowles Shaw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altLang="en-US" sz="100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000" i="1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49403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221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akagi_probook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Sowing in the morning</dc:title>
  <dc:creator>ITS</dc:creator>
  <cp:lastModifiedBy>Narelle Wheaton</cp:lastModifiedBy>
  <cp:revision>4</cp:revision>
  <dcterms:created xsi:type="dcterms:W3CDTF">2017-06-12T06:32:30Z</dcterms:created>
  <dcterms:modified xsi:type="dcterms:W3CDTF">2023-06-06T06:43:23Z</dcterms:modified>
</cp:coreProperties>
</file>